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1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6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6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1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3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1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0" r:id="rId6"/>
    <p:sldLayoutId id="2147483786" r:id="rId7"/>
    <p:sldLayoutId id="2147483787" r:id="rId8"/>
    <p:sldLayoutId id="2147483788" r:id="rId9"/>
    <p:sldLayoutId id="2147483789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79979D6-A008-474E-A00E-77345A2F3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4" y="903887"/>
            <a:ext cx="6559351" cy="5050225"/>
          </a:xfrm>
          <a:prstGeom prst="rect">
            <a:avLst/>
          </a:prstGeom>
        </p:spPr>
      </p:pic>
      <p:pic>
        <p:nvPicPr>
          <p:cNvPr id="3" name="Picture 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838C4C58-5C51-42B5-AC79-CDA0F124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40" y="498405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3FBFB2C-2E1D-4763-8B93-BD0F4FCED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" y="491686"/>
            <a:ext cx="6977576" cy="5432631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72F5E3D5-E7AC-4F81-A677-BA2778301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6" y="491686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4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85D06CD-B914-41A9-81A5-23FC00943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86" y="661181"/>
            <a:ext cx="6728708" cy="5195585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5883337-8512-4ACC-BD84-2D37A121D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581381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34059DD-EF87-4859-ABC3-BB7075CD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1" y="584916"/>
            <a:ext cx="6953250" cy="5321621"/>
          </a:xfrm>
          <a:prstGeom prst="rect">
            <a:avLst/>
          </a:prstGeom>
        </p:spPr>
      </p:pic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B571015-EA2A-4A58-BA97-B57FED84D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2" y="584916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8425DF9-D76C-49C6-BAC8-C704B8B7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4" y="519956"/>
            <a:ext cx="6979714" cy="5390526"/>
          </a:xfrm>
          <a:prstGeom prst="rect">
            <a:avLst/>
          </a:prstGeom>
        </p:spPr>
      </p:pic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E134735-D3B0-4783-B495-DA539B63A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10" y="592620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26C37E5-FAEF-437B-B138-2C514D127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6" y="597354"/>
            <a:ext cx="6953250" cy="5294078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DD0E40D-194C-43DD-902B-E72954AB2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03" y="597354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75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A217103-B209-4BC7-A956-3F692D2A8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77" y="481281"/>
            <a:ext cx="7068714" cy="5435508"/>
          </a:xfrm>
          <a:prstGeom prst="rect">
            <a:avLst/>
          </a:prstGeom>
        </p:spPr>
      </p:pic>
      <p:pic>
        <p:nvPicPr>
          <p:cNvPr id="3" name="Picture 2" descr="A picture containing person, outdoor, holding, standing&#10;&#10;Description automatically generated">
            <a:extLst>
              <a:ext uri="{FF2B5EF4-FFF2-40B4-BE49-F238E27FC236}">
                <a16:creationId xmlns:a16="http://schemas.microsoft.com/office/drawing/2014/main" id="{39FCBB5D-041B-494B-A4EA-C92C208E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672395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DC0E514-DE63-4476-A234-E88C649E8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39" y="594307"/>
            <a:ext cx="6965740" cy="5356326"/>
          </a:xfrm>
          <a:prstGeom prst="rect">
            <a:avLst/>
          </a:prstGeom>
        </p:spPr>
      </p:pic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21847FFA-552C-4888-9833-F97FCA2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689317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7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CE51271865E4543B559134746375B8E" ma:contentTypeVersion="9" ma:contentTypeDescription="" ma:contentTypeScope="" ma:versionID="79649141bb072c32cbf9d30f3abd6d28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5c376940b025f06af7699d71142bb99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Awards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9005A4-0FB2-4C81-A785-82D77530C9FD}"/>
</file>

<file path=customXml/itemProps2.xml><?xml version="1.0" encoding="utf-8"?>
<ds:datastoreItem xmlns:ds="http://schemas.openxmlformats.org/officeDocument/2006/customXml" ds:itemID="{98FE0AE1-25F1-4F39-9DEE-D08FBB0F8219}"/>
</file>

<file path=customXml/itemProps3.xml><?xml version="1.0" encoding="utf-8"?>
<ds:datastoreItem xmlns:ds="http://schemas.openxmlformats.org/officeDocument/2006/customXml" ds:itemID="{7AE4BCC1-EAAC-445C-9802-96C51D79FEB0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Nova Light</vt:lpstr>
      <vt:lpstr>Bembo</vt:lpstr>
      <vt:lpstr>Calibri</vt:lpstr>
      <vt:lpstr>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JoAnn (ASD-W)</dc:creator>
  <cp:lastModifiedBy>Boone, JoAnn (ASD-W)</cp:lastModifiedBy>
  <cp:revision>5</cp:revision>
  <dcterms:created xsi:type="dcterms:W3CDTF">2020-06-17T15:54:19Z</dcterms:created>
  <dcterms:modified xsi:type="dcterms:W3CDTF">2020-06-19T12:42:08Z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0x010100F2A1E1E4D320C749A22EC3F91FD053D6003CE51271865E4543B559134746375B8E</vt:lpwstr>
  </property>
</Properties>
</file>